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Lato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Oswald-regular.fntdata"/><Relationship Id="rId27" Type="http://schemas.openxmlformats.org/officeDocument/2006/relationships/font" Target="fonts/La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swal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ddea1b5f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ddea1b5f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f9146eea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af9146eea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d51637ce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d51637ce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f11473e06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f11473e06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c219cfa1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c219cfa1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11473e06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f11473e06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f11473e06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f11473e06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11473e06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11473e06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7025fb0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7025fb0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0ef95bb4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0ef95bb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6fa8935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6fa8935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93b0ad2d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93b0ad2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93b0ad2d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93b0ad2d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93b0ad2d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93b0ad2d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evelopers.google.com/actions/food-orderi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josealvarado111@gmail.com" TargetMode="External"/><Relationship Id="rId4" Type="http://schemas.openxmlformats.org/officeDocument/2006/relationships/hyperlink" Target="https://www.sfdevshop.com/2022-summer.html" TargetMode="External"/><Relationship Id="rId5" Type="http://schemas.openxmlformats.org/officeDocument/2006/relationships/hyperlink" Target="https://www.linkedin.com/in/josealvarado111/" TargetMode="External"/><Relationship Id="rId6" Type="http://schemas.openxmlformats.org/officeDocument/2006/relationships/hyperlink" Target="https://linktr.ee/imjosealvarad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14.jpg"/><Relationship Id="rId7" Type="http://schemas.openxmlformats.org/officeDocument/2006/relationships/image" Target="../media/image7.png"/><Relationship Id="rId8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Projects for USF CS Students 2022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4178050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By Jose Alvarado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5162750" y="1277575"/>
            <a:ext cx="3528000" cy="32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profiles for owners and renters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Owners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Create and edit listings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a dashboard of listings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Search listings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Rent listings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rent history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Message owners and ask them questions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Accept customer payments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Allow businesses to withdraw funds</a:t>
            </a:r>
            <a:endParaRPr/>
          </a:p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1297500" y="1204675"/>
            <a:ext cx="3528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</a:t>
            </a:r>
            <a:r>
              <a:rPr lang="en"/>
              <a:t> a 2 sided marketplace where owners will be able to register their driveways, garages, and empty rooms and have others users pay to store their items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Basically, this is AirBnb but for storage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Owners will be able to create as many listings as they want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Renters will be able to pay and reserve the spot</a:t>
            </a:r>
            <a:endParaRPr/>
          </a:p>
        </p:txBody>
      </p:sp>
      <p:sp>
        <p:nvSpPr>
          <p:cNvPr id="199" name="Google Shape;199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Decentralized Storage (Web or Mobile)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idx="1" type="body"/>
          </p:nvPr>
        </p:nvSpPr>
        <p:spPr>
          <a:xfrm>
            <a:off x="959575" y="3729200"/>
            <a:ext cx="5088000" cy="1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Account creation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Track Food + Supplements (extra scan barcode)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meal plans to follow which can be modified</a:t>
            </a:r>
            <a:endParaRPr/>
          </a:p>
        </p:txBody>
      </p:sp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1143300" y="1116150"/>
            <a:ext cx="4530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</a:t>
            </a:r>
            <a:r>
              <a:rPr lang="en"/>
              <a:t>llow users to track their weight and what they've eaten per day and view their progress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MVP will be similar to MyFitnessPals Diary and Progress features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Users will be able to select from a predefined list of items or they can add their own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Users should be able to view their calories/macros/vitamins per day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Give recommendations for goals </a:t>
            </a:r>
            <a:endParaRPr/>
          </a:p>
        </p:txBody>
      </p:sp>
      <p:sp>
        <p:nvSpPr>
          <p:cNvPr id="206" name="Google Shape;206;p23"/>
          <p:cNvSpPr txBox="1"/>
          <p:nvPr>
            <p:ph type="title"/>
          </p:nvPr>
        </p:nvSpPr>
        <p:spPr>
          <a:xfrm>
            <a:off x="1291925" y="3826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Tracker (Web or Mobile)</a:t>
            </a:r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025" y="494813"/>
            <a:ext cx="26289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1241500" y="1224500"/>
            <a:ext cx="3567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</a:t>
            </a:r>
            <a:r>
              <a:rPr lang="en"/>
              <a:t>llow users to be able to order and coordinate meals with other users across the 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Company events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Group of friends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Food influencers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MVP: we will start off with only being able to order pizza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Third party API integration is CRITICAL</a:t>
            </a:r>
            <a:endParaRPr/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https://developers.google.com/actions/food-ordering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5066350" y="1072100"/>
            <a:ext cx="35280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Account creation + invitations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Anonymous addresses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Time zones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Define allergies / dislikes / diets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Coordinates purchases across different time zones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Purchase food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 demand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Credit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Influencer can accept the food or convert it into credit for them to purchase their own food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View purchase history</a:t>
            </a:r>
            <a:endParaRPr/>
          </a:p>
        </p:txBody>
      </p:sp>
      <p:sp>
        <p:nvSpPr>
          <p:cNvPr id="214" name="Google Shape;214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Ordering Platform (Web)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5225700" y="1107075"/>
            <a:ext cx="3727800" cy="3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Developer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Swift or Kotlin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React Native or Flutter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Front End Developer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React or Vue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Material-UI, Ant Design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Backend End Developer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AWS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Node.js with Express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Postgres </a:t>
            </a:r>
            <a:r>
              <a:rPr lang="en" sz="1300"/>
              <a:t>Database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Jamstack SAAS (Advanced)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Chakra UI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Next.js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NestJS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Prisma (Node.js and TypeScript ORM)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NextAuth.js (Authentication for Next.js)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Tailwind CSS</a:t>
            </a:r>
            <a:endParaRPr/>
          </a:p>
        </p:txBody>
      </p:sp>
      <p:sp>
        <p:nvSpPr>
          <p:cNvPr id="220" name="Google Shape;220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Schedule/Goals</a:t>
            </a:r>
            <a:endParaRPr/>
          </a:p>
        </p:txBody>
      </p:sp>
      <p:sp>
        <p:nvSpPr>
          <p:cNvPr id="221" name="Google Shape;221;p25"/>
          <p:cNvSpPr txBox="1"/>
          <p:nvPr>
            <p:ph idx="1" type="body"/>
          </p:nvPr>
        </p:nvSpPr>
        <p:spPr>
          <a:xfrm>
            <a:off x="1145100" y="1107075"/>
            <a:ext cx="408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1: Intro &amp; Walkthrough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Tutorials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Access to GitHub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2: Backend Tutorials: Node.js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3: Frontend Tutorials:  React.js or Swift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4 - 12: Project Tasks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Bi-weekly tasks will be provided based on the number of students in each team and their experience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Weekly standups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13-15: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Wrapping up key features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Poster presentations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Working on extra features if your team is ahead of schedule</a:t>
            </a:r>
            <a:endParaRPr sz="1300"/>
          </a:p>
        </p:txBody>
      </p:sp>
      <p:sp>
        <p:nvSpPr>
          <p:cNvPr id="222" name="Google Shape;222;p25"/>
          <p:cNvSpPr txBox="1"/>
          <p:nvPr>
            <p:ph type="title"/>
          </p:nvPr>
        </p:nvSpPr>
        <p:spPr>
          <a:xfrm>
            <a:off x="4929275" y="393750"/>
            <a:ext cx="36357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Preferred Tech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type="title"/>
          </p:nvPr>
        </p:nvSpPr>
        <p:spPr>
          <a:xfrm>
            <a:off x="1314325" y="434675"/>
            <a:ext cx="699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you pick one of my projects?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You will learn enough to apply for a junior software engineering position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6"/>
          <p:cNvSpPr txBox="1"/>
          <p:nvPr/>
        </p:nvSpPr>
        <p:spPr>
          <a:xfrm>
            <a:off x="5283850" y="1343700"/>
            <a:ext cx="3373800" cy="3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 prior experience needed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 will learn the fundamentals as you go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Must have a desire to learn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1-1 help to debug your code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Mentorship beyond USF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Grad School Recommendations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Job references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Resources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Tutorials &amp; courses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Resume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LinkedIn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Connect with Alumni students through our Slack channel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Job Referrals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Public recognition when we launch!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1314325" y="1299000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iOS/Android Software Engineer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National</a:t>
            </a:r>
            <a:r>
              <a:rPr lang="en"/>
              <a:t> Avg. Salary: $127,000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/>
              <a:t>Node.js</a:t>
            </a:r>
            <a:r>
              <a:rPr lang="en"/>
              <a:t> Developer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National Avg. Salary: $110,000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/>
              <a:t>React</a:t>
            </a:r>
            <a:r>
              <a:rPr b="1" lang="en" sz="1300"/>
              <a:t>.js</a:t>
            </a:r>
            <a:r>
              <a:rPr lang="en" sz="1300"/>
              <a:t> Developer</a:t>
            </a:r>
            <a:endParaRPr sz="13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National Avg. Salary: $120,000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Real world experience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Opportunity to give feedback on the product and roadmap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Sprint workshops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Resume Review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LinkedIn Recommendation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Technical Interview Problems + Mock Interviews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979350" y="608250"/>
            <a:ext cx="7857900" cy="429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Questions?</a:t>
            </a:r>
            <a:endParaRPr sz="72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Feel free to reach out!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Jose Alvarado &lt;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josealvarado111@gmail.com</a:t>
            </a:r>
            <a:r>
              <a:rPr lang="en" sz="2400"/>
              <a:t>&gt;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Projects: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https://www.sfdevshop.com/2022-summer.html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r>
              <a:rPr lang="en" sz="2400"/>
              <a:t>LinkedIn</a:t>
            </a:r>
            <a:r>
              <a:rPr lang="en" sz="2400"/>
              <a:t>: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https://www.linkedin.com/in/josealvarado111/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LinkTree: </a:t>
            </a:r>
            <a:r>
              <a:rPr lang="en" sz="2400" u="sng">
                <a:solidFill>
                  <a:schemeClr val="hlink"/>
                </a:solidFill>
                <a:hlinkClick r:id="rId6"/>
              </a:rPr>
              <a:t>https://linktr.ee/imjosealvarado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idx="1" type="body"/>
          </p:nvPr>
        </p:nvSpPr>
        <p:spPr>
          <a:xfrm>
            <a:off x="955050" y="3733475"/>
            <a:ext cx="5133000" cy="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Jose Alvarado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2015: M.S. in Computer Science from USF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5371650" y="1003050"/>
            <a:ext cx="3415500" cy="31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Business Owner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Engineering Manager where I manage the following projects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Swift iOS App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Node.js API on AWS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React Web App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ounded Giftata (iOS App)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Founded Zipkick (iOS/Web App)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Founded ThisWon (iOS App)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Co-founded with another USF student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Successful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exit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Founded SF Dev Shop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Freelance projects on the side for other companies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14"/>
          <p:cNvSpPr txBox="1"/>
          <p:nvPr>
            <p:ph type="title"/>
          </p:nvPr>
        </p:nvSpPr>
        <p:spPr>
          <a:xfrm>
            <a:off x="1297500" y="393750"/>
            <a:ext cx="7038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Introduction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275" y="1029987"/>
            <a:ext cx="1800551" cy="2701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949250" y="683725"/>
            <a:ext cx="3528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Feb</a:t>
            </a:r>
            <a:r>
              <a:rPr lang="en"/>
              <a:t> 2017 - Present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Worked with 121 students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34 Projects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 txBox="1"/>
          <p:nvPr>
            <p:ph type="title"/>
          </p:nvPr>
        </p:nvSpPr>
        <p:spPr>
          <a:xfrm>
            <a:off x="1303075" y="371425"/>
            <a:ext cx="7038900" cy="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Stats</a:t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50" y="3356900"/>
            <a:ext cx="2575702" cy="16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750" y="76948"/>
            <a:ext cx="2369778" cy="140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8600" y="76950"/>
            <a:ext cx="2947130" cy="221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2400" y="1638975"/>
            <a:ext cx="2947120" cy="186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55500" y="3100712"/>
            <a:ext cx="3020550" cy="21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 rotWithShape="1">
          <a:blip r:embed="rId8">
            <a:alphaModFix/>
          </a:blip>
          <a:srcRect b="0" l="0" r="-8412" t="-7654"/>
          <a:stretch/>
        </p:blipFill>
        <p:spPr>
          <a:xfrm>
            <a:off x="6065750" y="3149250"/>
            <a:ext cx="3158222" cy="186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850" y="1566025"/>
            <a:ext cx="2487393" cy="18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1297500" y="393750"/>
            <a:ext cx="7038900" cy="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I worked with recently</a:t>
            </a:r>
            <a:endParaRPr/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325" y="1031550"/>
            <a:ext cx="3532125" cy="38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899" y="989900"/>
            <a:ext cx="3532125" cy="38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1251625" y="1209750"/>
            <a:ext cx="727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Reservation and Party Booking App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Decentralized Storage App</a:t>
            </a:r>
            <a:endParaRPr sz="25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Food Tracker App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Food Ordering App</a:t>
            </a:r>
            <a:endParaRPr sz="2500"/>
          </a:p>
        </p:txBody>
      </p:sp>
      <p:sp>
        <p:nvSpPr>
          <p:cNvPr id="169" name="Google Shape;169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idx="1" type="body"/>
          </p:nvPr>
        </p:nvSpPr>
        <p:spPr>
          <a:xfrm>
            <a:off x="5066350" y="1072100"/>
            <a:ext cx="35280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profiles for companies and customers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Companies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Create and edit packages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purchased </a:t>
            </a:r>
            <a:r>
              <a:rPr lang="en"/>
              <a:t>packages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Edit packages that only paid half up front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Purchase packages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history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Accept payments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Allow businesses to withdraw funds</a:t>
            </a:r>
            <a:endParaRPr/>
          </a:p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1241500" y="1224500"/>
            <a:ext cx="3528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 users to buy tickets and book </a:t>
            </a:r>
            <a:r>
              <a:rPr lang="en"/>
              <a:t>reservations for a variety of different events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Companies should be able to create their party packages and have a public page where customers can make purchases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Difficulty: Some packages are very complex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 should be able to select a package, select an available date, and customize it however they want before checking out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Reservations only require half the amount to be paid up front</a:t>
            </a:r>
            <a:endParaRPr/>
          </a:p>
        </p:txBody>
      </p:sp>
      <p:sp>
        <p:nvSpPr>
          <p:cNvPr id="176" name="Google Shape;176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Reservation and Party Booking App</a:t>
            </a:r>
            <a:r>
              <a:rPr lang="en"/>
              <a:t> </a:t>
            </a:r>
            <a:r>
              <a:rPr lang="en"/>
              <a:t>(Web)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825" y="152400"/>
            <a:ext cx="6348273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800" y="152400"/>
            <a:ext cx="688648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25" y="152400"/>
            <a:ext cx="6197407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024" y="1282804"/>
            <a:ext cx="2849974" cy="2662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