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Oswald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c219cfa1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c219cfa1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11473e06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f11473e06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11473e06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11473e06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11473e06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11473e06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7025fb0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7025fb0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0ef95bb4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0ef95bb4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a95c8dd7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fa95c8dd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ddea1b5f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ddea1b5f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fa95c8dd7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fa95c8dd7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11473e06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11473e06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josealvarado111@gmail.com" TargetMode="External"/><Relationship Id="rId4" Type="http://schemas.openxmlformats.org/officeDocument/2006/relationships/hyperlink" Target="https://www.sfdevshop.com/2023-spring.html" TargetMode="External"/><Relationship Id="rId5" Type="http://schemas.openxmlformats.org/officeDocument/2006/relationships/hyperlink" Target="https://www.linkedin.com/in/josealvarado111/" TargetMode="External"/><Relationship Id="rId6" Type="http://schemas.openxmlformats.org/officeDocument/2006/relationships/hyperlink" Target="https://linktr.ee/imjosealvarad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6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Projects for USF CS Students 2023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417805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By Jose Alvarado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1314325" y="434675"/>
            <a:ext cx="69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you pick one of my projects?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Lato"/>
                <a:ea typeface="Lato"/>
                <a:cs typeface="Lato"/>
                <a:sym typeface="Lato"/>
              </a:rPr>
              <a:t>You will learn enough to apply for a junior software engineering position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5283850" y="1343700"/>
            <a:ext cx="33738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prior experience needed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 will learn the fundamentals as you go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Must have a desire to learn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1-1 help to debug your code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Mentorship beyond USF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Grad School Recommendations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references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Resources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Tutorials &amp; courses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Resume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LinkedIn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Connect with Alumni students through our Slack channel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Referrals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Public recognition when we launch!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2"/>
          <p:cNvSpPr txBox="1"/>
          <p:nvPr>
            <p:ph idx="1" type="body"/>
          </p:nvPr>
        </p:nvSpPr>
        <p:spPr>
          <a:xfrm>
            <a:off x="1314325" y="1299000"/>
            <a:ext cx="382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Mobile Software Engineer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National</a:t>
            </a:r>
            <a:r>
              <a:rPr lang="en"/>
              <a:t> Avg. Salary: $127,000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Node.js (API) Software Engineer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National Avg. Salary: $110,000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React</a:t>
            </a:r>
            <a:r>
              <a:rPr lang="en" sz="1300"/>
              <a:t>.js (Web) </a:t>
            </a:r>
            <a:r>
              <a:rPr lang="en"/>
              <a:t>Software Engineer</a:t>
            </a:r>
            <a:endParaRPr sz="13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National Avg. Salary: $120,000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Real world experience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Opportunity to give feedback on the product and roadmap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Sprint workshops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Resume Review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LinkedIn Recommendation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Technical Interview Problems + Mock Interviews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idx="1" type="body"/>
          </p:nvPr>
        </p:nvSpPr>
        <p:spPr>
          <a:xfrm>
            <a:off x="527550" y="608250"/>
            <a:ext cx="8510100" cy="42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Questions?</a:t>
            </a:r>
            <a:endParaRPr sz="7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Feel free to reach out!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Jose Alvarado &lt;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josealvarado111@gmail.com</a:t>
            </a:r>
            <a:r>
              <a:rPr lang="en" sz="2400"/>
              <a:t>&gt;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Projects: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https://www.sfdevshop.com/2023-spring.html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r>
              <a:rPr lang="en" sz="2400"/>
              <a:t>LinkedIn</a:t>
            </a:r>
            <a:r>
              <a:rPr lang="en" sz="2400"/>
              <a:t>: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https://www.linkedin.com/in/josealvarado111/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LinkTree: </a:t>
            </a:r>
            <a:r>
              <a:rPr lang="en" sz="2400" u="sng">
                <a:solidFill>
                  <a:schemeClr val="hlink"/>
                </a:solidFill>
                <a:hlinkClick r:id="rId6"/>
              </a:rPr>
              <a:t>https://linktr.ee/imjosealvarado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955050" y="3733475"/>
            <a:ext cx="5133000" cy="7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Jose Alvarado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2015: M.S. in Computer Science from USF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5371650" y="1003050"/>
            <a:ext cx="34155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Business Owner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iOS Software Engineer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Sold Battle Blast Laser Tag in Nov 2022 for $500K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Engineering Manager where I managed the mobile, web, and platform teams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ounded 3 startups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 successful exists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Founded SF Dev Shop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Freelance projects on the side for other companies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393750"/>
            <a:ext cx="70389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Introduction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275" y="1029987"/>
            <a:ext cx="1800551" cy="270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949250" y="68372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2017 - Present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Worked with 150 students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44 Projects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type="title"/>
          </p:nvPr>
        </p:nvSpPr>
        <p:spPr>
          <a:xfrm>
            <a:off x="1303075" y="371425"/>
            <a:ext cx="7038900" cy="7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Stats</a:t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700" y="683725"/>
            <a:ext cx="2910602" cy="20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00" y="1661100"/>
            <a:ext cx="2708900" cy="191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9950" y="2849575"/>
            <a:ext cx="3494052" cy="19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1575" y="109850"/>
            <a:ext cx="3206042" cy="240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700" y="2888965"/>
            <a:ext cx="2910602" cy="218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2849575"/>
            <a:ext cx="3015675" cy="226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1297500" y="393750"/>
            <a:ext cx="7038900" cy="7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I worked with recently</a:t>
            </a:r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125" y="1203325"/>
            <a:ext cx="3355675" cy="36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825" y="1203325"/>
            <a:ext cx="3576769" cy="373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1257650" y="992400"/>
            <a:ext cx="727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App to rent out home gyms (Web or Mobile)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Personal Finance Management App (Web)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Influencer Marketing Platform (Website)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7"/>
          <p:cNvSpPr txBox="1"/>
          <p:nvPr>
            <p:ph type="title"/>
          </p:nvPr>
        </p:nvSpPr>
        <p:spPr>
          <a:xfrm>
            <a:off x="1297500" y="3394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an application that allows hosts to list their home gym and allow regular users to rent their gym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Similar to Airbnb but with gyms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Advanced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 hosts to list specific gym equipment like bench press, squat rack, trap bar, etc. and allow renters to search by gym equipment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Maybe allow users to rent specific equipment</a:t>
            </a:r>
            <a:endParaRPr/>
          </a:p>
        </p:txBody>
      </p:sp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profiles for hosts and renters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Hosts can list their gym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Search functionality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Messaging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Booking system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Calendar integration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Payment and rating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Notifications</a:t>
            </a:r>
            <a:endParaRPr/>
          </a:p>
        </p:txBody>
      </p:sp>
      <p:sp>
        <p:nvSpPr>
          <p:cNvPr id="175" name="Google Shape;175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to rent out home gyms (Web or Mobile)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 comprehensive personal finance solution that caters to both  individuals and business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app generates profit and loss statements and provides insights into spending habits, helping users optimize their financial decisions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Integrate with Plaid to pull transactions from bank accounts</a:t>
            </a:r>
            <a:endParaRPr/>
          </a:p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 registration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Income/Expense Tracking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Budgeting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Profit and Loss Statements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Transaction Categorization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Saving Goals</a:t>
            </a:r>
            <a:endParaRPr/>
          </a:p>
        </p:txBody>
      </p:sp>
      <p:sp>
        <p:nvSpPr>
          <p:cNvPr id="182" name="Google Shape;182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Finance Management App (Web)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 authentication and profiles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Influencer discovery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Campaign creation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Messaging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Content collaboration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Performance analytics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Payment and compensation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Social media integration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Dashboard and notifications</a:t>
            </a:r>
            <a:endParaRPr/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 </a:t>
            </a:r>
            <a:r>
              <a:rPr lang="en"/>
              <a:t>platform that facilitates seamless collaboration between brands and influencers for effective marketing campaigns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Students will work in teams to design, develop, and launch an influencer marketing platform that connects businesses with relevant influencers, streamlining campaign management and maximizing marketing impact</a:t>
            </a:r>
            <a:endParaRPr/>
          </a:p>
        </p:txBody>
      </p:sp>
      <p:sp>
        <p:nvSpPr>
          <p:cNvPr id="189" name="Google Shape;189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Influencer Marketing Platform (Website)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5225700" y="1107075"/>
            <a:ext cx="3727800" cy="37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Mobile Developer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Swift or Kotlin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React Native or Flutter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Front End Developer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React or Vue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Material-UI, Ant Design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Backend End Developer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AWS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Node.js with Express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Postgres </a:t>
            </a:r>
            <a:r>
              <a:rPr lang="en" sz="1300"/>
              <a:t>Database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Jamstack SAAS (Advanced)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Chakra UI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Next.js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NestJS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Prisma (Node.js and TypeScript ORM)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NextAuth.js (Authentication for Next.js)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Tailwind CSS</a:t>
            </a:r>
            <a:endParaRPr/>
          </a:p>
        </p:txBody>
      </p:sp>
      <p:sp>
        <p:nvSpPr>
          <p:cNvPr id="195" name="Google Shape;19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Schedule/Goals</a:t>
            </a:r>
            <a:endParaRPr/>
          </a:p>
        </p:txBody>
      </p: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1145100" y="1107075"/>
            <a:ext cx="408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1: Intro &amp; Walkthrough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Tutorials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Access to GitHub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2: Backend Tutorials: Node.js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3: Frontend Tutorials:  React.js or Swift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4 - 12: Project Tasks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Bi-weekly tasks will be provided based on the number of students in each team and their experience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Weekly standups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13-15: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Wrapping up key features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Poster presentations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Working on extra features if your team is ahead of schedule</a:t>
            </a:r>
            <a:endParaRPr sz="1300"/>
          </a:p>
        </p:txBody>
      </p:sp>
      <p:sp>
        <p:nvSpPr>
          <p:cNvPr id="197" name="Google Shape;197;p21"/>
          <p:cNvSpPr txBox="1"/>
          <p:nvPr>
            <p:ph type="title"/>
          </p:nvPr>
        </p:nvSpPr>
        <p:spPr>
          <a:xfrm>
            <a:off x="4929275" y="393750"/>
            <a:ext cx="36357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Preferred Tech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