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fa95c8dd7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fa95c8dd7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a95c8dd7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fa95c8dd7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f11473e06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f11473e06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c219cfa1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c219cfa1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11473e06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11473e06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11473e06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11473e06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11473e06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f11473e06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7025fb0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7025fb0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0ef95bb4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0ef95bb4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ddea1b5f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ddea1b5f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fa95c8dd7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fa95c8dd7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a95c8dd7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fa95c8dd7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a95c8dd7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fa95c8dd7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josealvarado111@gmail.com" TargetMode="External"/><Relationship Id="rId4" Type="http://schemas.openxmlformats.org/officeDocument/2006/relationships/hyperlink" Target="https://www.sfdevshop.com/2023-spring.html" TargetMode="External"/><Relationship Id="rId5" Type="http://schemas.openxmlformats.org/officeDocument/2006/relationships/hyperlink" Target="https://www.linkedin.com/in/josealvarado111/" TargetMode="External"/><Relationship Id="rId6" Type="http://schemas.openxmlformats.org/officeDocument/2006/relationships/hyperlink" Target="https://linktr.ee/imjosealvarad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9" Type="http://schemas.openxmlformats.org/officeDocument/2006/relationships/image" Target="../media/image10.jpg"/><Relationship Id="rId5" Type="http://schemas.openxmlformats.org/officeDocument/2006/relationships/image" Target="../media/image4.jpg"/><Relationship Id="rId6" Type="http://schemas.openxmlformats.org/officeDocument/2006/relationships/image" Target="../media/image7.jpg"/><Relationship Id="rId7" Type="http://schemas.openxmlformats.org/officeDocument/2006/relationships/image" Target="../media/image9.jpg"/><Relationship Id="rId8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Projects for USF CS Students 2023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4178050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By Jose Alvarado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idx="1" type="body"/>
          </p:nvPr>
        </p:nvSpPr>
        <p:spPr>
          <a:xfrm>
            <a:off x="5180875" y="1307850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Features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profiles for companies and customers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Booking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Messaging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Payment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Rating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Notification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Admin panel that allows businesses to manage </a:t>
            </a:r>
            <a:r>
              <a:rPr lang="en"/>
              <a:t>reservations</a:t>
            </a:r>
            <a:r>
              <a:rPr lang="en"/>
              <a:t>, approve bookings, and update availability </a:t>
            </a:r>
            <a:endParaRPr/>
          </a:p>
        </p:txBody>
      </p:sp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1297500" y="120467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an application that allows businesses to list their company and allows customers to book an appointment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For example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Beauty salons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Dentists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Spas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Advanced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Allow customers to book appointments directly with an employee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For example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Barbershops</a:t>
            </a:r>
            <a:endParaRPr/>
          </a:p>
        </p:txBody>
      </p:sp>
      <p:sp>
        <p:nvSpPr>
          <p:cNvPr id="204" name="Google Shape;204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to find business and make appointments (Web or Mobile)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idx="1" type="body"/>
          </p:nvPr>
        </p:nvSpPr>
        <p:spPr>
          <a:xfrm>
            <a:off x="5180875" y="1307850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Features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profiles for restaurants and customers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system for creating and managing menu items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system for creating and managing different versions of menus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system to keep track of orders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Allows restaurants to view which dishes are the most popular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reporting system that allows restaurants to analyze the results of all of their menus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Customer feedback system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"/>
          <p:cNvSpPr txBox="1"/>
          <p:nvPr>
            <p:ph idx="1" type="body"/>
          </p:nvPr>
        </p:nvSpPr>
        <p:spPr>
          <a:xfrm>
            <a:off x="1297500" y="120467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an application that allows businesses to list their menu and customers to make orders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Customers will also be able to keep track of what they ate</a:t>
            </a:r>
            <a:endParaRPr/>
          </a:p>
        </p:txBody>
      </p:sp>
      <p:sp>
        <p:nvSpPr>
          <p:cNvPr id="211" name="Google Shape;211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A/B test restaurant menus</a:t>
            </a:r>
            <a:r>
              <a:rPr lang="en"/>
              <a:t> (Web or Mobile)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idx="1" type="body"/>
          </p:nvPr>
        </p:nvSpPr>
        <p:spPr>
          <a:xfrm>
            <a:off x="5225700" y="1107075"/>
            <a:ext cx="3727800" cy="37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Mobile Developer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Swift or Kotlin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React Native or Flutter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Front End Developer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React or Vue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Material-UI, Ant Design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Backend End Developer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AWS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Node.js with Express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Postgres </a:t>
            </a:r>
            <a:r>
              <a:rPr lang="en" sz="1300"/>
              <a:t>Database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Jamstack SAAS (Advanced)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Chakra UI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Next.js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NestJS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Prisma (Node.js and TypeScript ORM)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NextAuth.js (Authentication for Next.js)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Tailwind CSS</a:t>
            </a:r>
            <a:endParaRPr/>
          </a:p>
        </p:txBody>
      </p:sp>
      <p:sp>
        <p:nvSpPr>
          <p:cNvPr id="217" name="Google Shape;217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Schedule/Goals</a:t>
            </a:r>
            <a:endParaRPr/>
          </a:p>
        </p:txBody>
      </p:sp>
      <p:sp>
        <p:nvSpPr>
          <p:cNvPr id="218" name="Google Shape;218;p24"/>
          <p:cNvSpPr txBox="1"/>
          <p:nvPr>
            <p:ph idx="1" type="body"/>
          </p:nvPr>
        </p:nvSpPr>
        <p:spPr>
          <a:xfrm>
            <a:off x="1145100" y="1107075"/>
            <a:ext cx="408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1: Intro &amp; Walkthrough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Tutorials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Access to GitHub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2: Backend Tutorials: Node.js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3: Frontend Tutorials:  React.js or Swift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4 - 12: Project Tasks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Bi-weekly tasks will be provided based on the number of students in each team and their experience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Weekly standups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13-15: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Wrapping up key features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Poster presentations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Working on extra features if your team is ahead of schedule</a:t>
            </a:r>
            <a:endParaRPr sz="1300"/>
          </a:p>
        </p:txBody>
      </p:sp>
      <p:sp>
        <p:nvSpPr>
          <p:cNvPr id="219" name="Google Shape;219;p24"/>
          <p:cNvSpPr txBox="1"/>
          <p:nvPr>
            <p:ph type="title"/>
          </p:nvPr>
        </p:nvSpPr>
        <p:spPr>
          <a:xfrm>
            <a:off x="4929275" y="393750"/>
            <a:ext cx="36357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Preferred Tech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>
            <p:ph type="title"/>
          </p:nvPr>
        </p:nvSpPr>
        <p:spPr>
          <a:xfrm>
            <a:off x="1314325" y="434675"/>
            <a:ext cx="69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you pick one of my projects?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Lato"/>
                <a:ea typeface="Lato"/>
                <a:cs typeface="Lato"/>
                <a:sym typeface="Lato"/>
              </a:rPr>
              <a:t>You will learn enough to apply for a junior software engineering position</a:t>
            </a:r>
            <a:endParaRPr b="1"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5283850" y="1343700"/>
            <a:ext cx="3373800" cy="3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prior experience needed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You will learn the fundamentals as you go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Must have a desire to learn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1-1 help to debug your code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Mentorship beyond USF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Grad School Recommendations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Job references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Resources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Tutorials &amp; courses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Resume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LinkedIn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Connect with Alumni students through our Slack channel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Job Referrals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Public recognition when we launch!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5"/>
          <p:cNvSpPr txBox="1"/>
          <p:nvPr>
            <p:ph idx="1" type="body"/>
          </p:nvPr>
        </p:nvSpPr>
        <p:spPr>
          <a:xfrm>
            <a:off x="1314325" y="1299000"/>
            <a:ext cx="382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Mobile Software Engineer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National</a:t>
            </a:r>
            <a:r>
              <a:rPr lang="en"/>
              <a:t> Avg. Salary: $127,000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Node.js (API) Software Engineer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National Avg. Salary: $110,000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React</a:t>
            </a:r>
            <a:r>
              <a:rPr lang="en" sz="1300"/>
              <a:t>.js (Web) </a:t>
            </a:r>
            <a:r>
              <a:rPr lang="en"/>
              <a:t>Software Engineer</a:t>
            </a:r>
            <a:endParaRPr sz="13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National Avg. Salary: $120,000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Real world experience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Opportunity to give feedback on the product and roadmap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Sprint workshops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Resume Review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LinkedIn Recommendation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Technical Interview Problems + Mock Interviews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idx="1" type="body"/>
          </p:nvPr>
        </p:nvSpPr>
        <p:spPr>
          <a:xfrm>
            <a:off x="527550" y="608250"/>
            <a:ext cx="8510100" cy="42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Questions?</a:t>
            </a:r>
            <a:endParaRPr sz="7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Feel free to reach out!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Jose Alvarado &lt;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josealvarado111@gmail.com</a:t>
            </a:r>
            <a:r>
              <a:rPr lang="en" sz="2400"/>
              <a:t>&gt;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Projects: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https://www.sfdevshop.com/2023-spring.html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r>
              <a:rPr lang="en" sz="2400"/>
              <a:t>LinkedIn</a:t>
            </a:r>
            <a:r>
              <a:rPr lang="en" sz="2400"/>
              <a:t>: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https://www.linkedin.com/in/josealvarado111/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LinkTree: </a:t>
            </a:r>
            <a:r>
              <a:rPr lang="en" sz="2400" u="sng">
                <a:solidFill>
                  <a:schemeClr val="hlink"/>
                </a:solidFill>
                <a:hlinkClick r:id="rId6"/>
              </a:rPr>
              <a:t>https://linktr.ee/imjosealvarado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955050" y="3733475"/>
            <a:ext cx="5133000" cy="7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Jose Alvarado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2015: M.S. in Computer Science from USF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5371650" y="1003050"/>
            <a:ext cx="34155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Business Owner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iOS Software Engineer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Sold Battle Blast Laser Tag in Nov 2022 for $500K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Engineering Manager where I managed the mobile, web, and platform teams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ounded 3 startups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 successful exists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Founded SF Dev Shop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Freelance projects on the side for other companies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4"/>
          <p:cNvSpPr txBox="1"/>
          <p:nvPr>
            <p:ph type="title"/>
          </p:nvPr>
        </p:nvSpPr>
        <p:spPr>
          <a:xfrm>
            <a:off x="1297500" y="393750"/>
            <a:ext cx="70389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Introduction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275" y="1029987"/>
            <a:ext cx="1800551" cy="270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949250" y="68372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Feb</a:t>
            </a:r>
            <a:r>
              <a:rPr lang="en"/>
              <a:t> 2017 - Present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Worked with 139 students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40 Projects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>
            <p:ph type="title"/>
          </p:nvPr>
        </p:nvSpPr>
        <p:spPr>
          <a:xfrm>
            <a:off x="1303075" y="371425"/>
            <a:ext cx="7038900" cy="7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Stats</a:t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50" y="3356900"/>
            <a:ext cx="2575702" cy="16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9750" y="76948"/>
            <a:ext cx="2369778" cy="1409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5">
            <a:alphaModFix/>
          </a:blip>
          <a:srcRect b="0" l="0" r="-8412" t="-7654"/>
          <a:stretch/>
        </p:blipFill>
        <p:spPr>
          <a:xfrm>
            <a:off x="6065750" y="3149250"/>
            <a:ext cx="3158222" cy="186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850" y="1566025"/>
            <a:ext cx="2487393" cy="186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8425" y="870100"/>
            <a:ext cx="2910602" cy="205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0625" y="1543350"/>
            <a:ext cx="2708900" cy="191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89237" y="3149250"/>
            <a:ext cx="2644634" cy="186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/>
          <p:nvPr>
            <p:ph type="title"/>
          </p:nvPr>
        </p:nvSpPr>
        <p:spPr>
          <a:xfrm>
            <a:off x="1297500" y="393750"/>
            <a:ext cx="7038900" cy="7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I worked with recently</a:t>
            </a:r>
            <a:endParaRPr/>
          </a:p>
        </p:txBody>
      </p:sp>
      <p:pic>
        <p:nvPicPr>
          <p:cNvPr id="162" name="Google Shape;16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350" y="1203325"/>
            <a:ext cx="3404867" cy="37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0917" y="1203325"/>
            <a:ext cx="3694079" cy="373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idx="1" type="body"/>
          </p:nvPr>
        </p:nvSpPr>
        <p:spPr>
          <a:xfrm>
            <a:off x="1257650" y="992400"/>
            <a:ext cx="727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CRM for real estate agents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App to rent out home gyms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CS Senior Master Class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App to track the process/stage of a service based business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App to find salons, dentist, spas, etc and make appointments 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700">
                <a:latin typeface="Montserrat"/>
                <a:ea typeface="Montserrat"/>
                <a:cs typeface="Montserrat"/>
                <a:sym typeface="Montserrat"/>
              </a:rPr>
              <a:t>App to A/B test restaurant menus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7"/>
          <p:cNvSpPr txBox="1"/>
          <p:nvPr>
            <p:ph type="title"/>
          </p:nvPr>
        </p:nvSpPr>
        <p:spPr>
          <a:xfrm>
            <a:off x="1297500" y="3394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idx="1" type="body"/>
          </p:nvPr>
        </p:nvSpPr>
        <p:spPr>
          <a:xfrm>
            <a:off x="1297500" y="120467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a CRM (Customer Relationship M</a:t>
            </a:r>
            <a:r>
              <a:rPr lang="en"/>
              <a:t>anagement</a:t>
            </a:r>
            <a:r>
              <a:rPr lang="en"/>
              <a:t> Platform) that is easy to use and affordable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Advanced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profiles for companies to manage multiple agents and have an administrative portal that allows them to view activity and statistics across their whole company</a:t>
            </a:r>
            <a:endParaRPr/>
          </a:p>
        </p:txBody>
      </p:sp>
      <p:sp>
        <p:nvSpPr>
          <p:cNvPr id="175" name="Google Shape;175;p18"/>
          <p:cNvSpPr txBox="1"/>
          <p:nvPr>
            <p:ph idx="1" type="body"/>
          </p:nvPr>
        </p:nvSpPr>
        <p:spPr>
          <a:xfrm>
            <a:off x="5162750" y="1277575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Features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profiles for agents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Manage a list of contacts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Contact info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Add notes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Classify type of lead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Schedule calendar </a:t>
            </a:r>
            <a:r>
              <a:rPr lang="en"/>
              <a:t>appointments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Include address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Send emails to clients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Monthly subscription</a:t>
            </a:r>
            <a:endParaRPr/>
          </a:p>
        </p:txBody>
      </p:sp>
      <p:sp>
        <p:nvSpPr>
          <p:cNvPr id="176" name="Google Shape;17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CRM for real estate agents</a:t>
            </a:r>
            <a:r>
              <a:rPr lang="en"/>
              <a:t> (Web)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idx="1" type="body"/>
          </p:nvPr>
        </p:nvSpPr>
        <p:spPr>
          <a:xfrm>
            <a:off x="1297500" y="120467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an application that allows hosts to list their home gym and allow regular users to rent their gym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Similar to Airbnb but with gyms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Advanced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Allow hosts to list specific gym equipment like bench press, squat rack, trap bar, etc. and allow renters to search by gym equipment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Maybe allow users to rent specific equipment</a:t>
            </a:r>
            <a:endParaRPr/>
          </a:p>
        </p:txBody>
      </p:sp>
      <p:sp>
        <p:nvSpPr>
          <p:cNvPr id="182" name="Google Shape;182;p19"/>
          <p:cNvSpPr txBox="1"/>
          <p:nvPr>
            <p:ph idx="1" type="body"/>
          </p:nvPr>
        </p:nvSpPr>
        <p:spPr>
          <a:xfrm>
            <a:off x="5162750" y="1277575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Features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profiles for hosts and renters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Hosts can list their gym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Search functionality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Messaging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Booking system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Calendar integration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Payment and rating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Notifications</a:t>
            </a:r>
            <a:endParaRPr/>
          </a:p>
        </p:txBody>
      </p:sp>
      <p:sp>
        <p:nvSpPr>
          <p:cNvPr id="183" name="Google Shape;183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to rent out home gyms (Web or Mobile)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idx="1" type="body"/>
          </p:nvPr>
        </p:nvSpPr>
        <p:spPr>
          <a:xfrm>
            <a:off x="1297500" y="120467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an application that allows professors to connect students with project sponsors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Advanced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Allow s</a:t>
            </a:r>
            <a:r>
              <a:rPr lang="en"/>
              <a:t>ponsors to create accounts and upload projects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Professors can then search different projects and invite sponsors with great projects to their class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university profiles and list professors, their classes, and the projects classrooms have successfully completed</a:t>
            </a:r>
            <a:endParaRPr/>
          </a:p>
        </p:txBody>
      </p:sp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5162750" y="1277575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Features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profiles for professors, </a:t>
            </a:r>
            <a:r>
              <a:rPr lang="en"/>
              <a:t>students</a:t>
            </a:r>
            <a:r>
              <a:rPr lang="en"/>
              <a:t>, and sponsors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classrooms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Invite students and sponsors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Edit class information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Add </a:t>
            </a:r>
            <a:r>
              <a:rPr lang="en"/>
              <a:t>assignments</a:t>
            </a:r>
            <a:r>
              <a:rPr lang="en"/>
              <a:t> and tasks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View list of projects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Messaging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Calendar and notification system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Define when sponsors and students meet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Grading and feedback system</a:t>
            </a:r>
            <a:endParaRPr/>
          </a:p>
        </p:txBody>
      </p:sp>
      <p:sp>
        <p:nvSpPr>
          <p:cNvPr id="190" name="Google Shape;190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Senior Master Class (Website)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>
            <p:ph idx="1" type="body"/>
          </p:nvPr>
        </p:nvSpPr>
        <p:spPr>
          <a:xfrm>
            <a:off x="1297500" y="120467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Goal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an application that allows service based business to update the status of their work to their clients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For example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 mechanic inspecting a vehicle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Waitlist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Inspection In Progress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Reporting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Property </a:t>
            </a:r>
            <a:r>
              <a:rPr lang="en"/>
              <a:t>surveyors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On the way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Onsite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Inspecting water lines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Completed</a:t>
            </a:r>
            <a:endParaRPr/>
          </a:p>
        </p:txBody>
      </p:sp>
      <p:sp>
        <p:nvSpPr>
          <p:cNvPr id="196" name="Google Shape;196;p21"/>
          <p:cNvSpPr txBox="1"/>
          <p:nvPr>
            <p:ph idx="1" type="body"/>
          </p:nvPr>
        </p:nvSpPr>
        <p:spPr>
          <a:xfrm>
            <a:off x="5180875" y="1307850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Features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profiles for companies and employees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System for creating and managing service orders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System that allows employees to track the progress of a task within the service order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Notification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Customer communication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Reporting system that allows business to see metrics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Completed orders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Avg </a:t>
            </a:r>
            <a:r>
              <a:rPr lang="en"/>
              <a:t>turnaround</a:t>
            </a:r>
            <a:r>
              <a:rPr lang="en"/>
              <a:t> time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Rating system</a:t>
            </a:r>
            <a:endParaRPr/>
          </a:p>
        </p:txBody>
      </p:sp>
      <p:sp>
        <p:nvSpPr>
          <p:cNvPr id="197" name="Google Shape;197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to track the process/stage of a service based business (Web or Mobile)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