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Oswald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swald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Oswald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3eac05d7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b3eac05d7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a95c8dd7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fa95c8dd7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48f2aee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b48f2aee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48f2aee7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b48f2aee7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48f2aee7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b48f2aee7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48f2aee7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b48f2aee7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11473e06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f11473e06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c219cfa1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c219cfa1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11473e06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f11473e06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11473e06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11473e06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11473e06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f11473e06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7025fb0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7025fb0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0ef95bb4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0ef95bb4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48f2aee7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48f2aee7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3eac05d78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b3eac05d7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fa95c8dd7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fa95c8dd7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ddea1b5f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ddea1b5f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forbes.com/health/womens-health/how-much-does-ivf-cost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mailto:josealvarado111@gmail.com" TargetMode="External"/><Relationship Id="rId4" Type="http://schemas.openxmlformats.org/officeDocument/2006/relationships/hyperlink" Target="https://www.sfdevshop.com/2024-spring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9.jpg"/><Relationship Id="rId6" Type="http://schemas.openxmlformats.org/officeDocument/2006/relationships/image" Target="../media/image6.jpg"/><Relationship Id="rId7" Type="http://schemas.openxmlformats.org/officeDocument/2006/relationships/image" Target="../media/image8.jpg"/><Relationship Id="rId8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Projects for USF CS Students 2023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4178050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By Jose Alvarado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ConnectFertility is a revolutionary app designed to make sperm donation and in vitro fertilization more accessible by connecting individuals aspiring to conceive with donors willing to contribute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platform allows donors to provide detailed profiles, enabling those seeking donors to find suitable matches, engage in conversations, and determine compatibility before embarking on their fertility journey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How much does IVF cost in 2024?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$15K-$30K per cycle</a:t>
            </a:r>
            <a:endParaRPr/>
          </a:p>
        </p:txBody>
      </p:sp>
      <p:sp>
        <p:nvSpPr>
          <p:cNvPr id="201" name="Google Shape;201;p22"/>
          <p:cNvSpPr txBox="1"/>
          <p:nvPr>
            <p:ph idx="1" type="body"/>
          </p:nvPr>
        </p:nvSpPr>
        <p:spPr>
          <a:xfrm>
            <a:off x="5162750" y="1277575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Features: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Sign Up / Login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Fill out important information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Upload pictures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Support either swiping or scrolling of profiles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Left swipe does not remove the profile from coming up again in the future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Matches can communicate through the app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Users can unmatch or report a profile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Users will pay a monthly fee to stay active in the app</a:t>
            </a:r>
            <a:endParaRPr/>
          </a:p>
        </p:txBody>
      </p:sp>
      <p:sp>
        <p:nvSpPr>
          <p:cNvPr id="202" name="Google Shape;202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ConnectFertility - Affordable Sperm Donation Matching App (Mobile + Web)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>
            <p:ph type="title"/>
          </p:nvPr>
        </p:nvSpPr>
        <p:spPr>
          <a:xfrm>
            <a:off x="871400" y="20493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 2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idx="1" type="body"/>
          </p:nvPr>
        </p:nvSpPr>
        <p:spPr>
          <a:xfrm>
            <a:off x="1297500" y="1204675"/>
            <a:ext cx="38655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RavePlan is the go-to app for avid ravers, offering a seamless platform to plan and enhance their entire rave experience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Users can discover upcoming events, book hotels, and arrange transportation to and from their accommodations, ensuring a stress-free and unforgettable journey into the world of electronic dance music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RavePlan aspires to be the ultimate companion for ravers, offering a one-stop solution for planning, booking, and enjoying immersive and electrifying experiences in the world of electronic dance music</a:t>
            </a:r>
            <a:endParaRPr/>
          </a:p>
        </p:txBody>
      </p:sp>
      <p:sp>
        <p:nvSpPr>
          <p:cNvPr id="213" name="Google Shape;213;p24"/>
          <p:cNvSpPr txBox="1"/>
          <p:nvPr>
            <p:ph idx="1" type="body"/>
          </p:nvPr>
        </p:nvSpPr>
        <p:spPr>
          <a:xfrm>
            <a:off x="5585350" y="1277575"/>
            <a:ext cx="31053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Features: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 authentication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Raver profiles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Rave Discovery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Event details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Hotel Integration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Transport Services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Community forum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Ravers can connect, share tips and advice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 and rating system</a:t>
            </a:r>
            <a:endParaRPr/>
          </a:p>
        </p:txBody>
      </p:sp>
      <p:sp>
        <p:nvSpPr>
          <p:cNvPr id="214" name="Google Shape;214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RavePlan - Your Ultimate Rave Experience Organizer (Web)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VoteEase is a cutting-edge online voting website designed to simplify election management, ensuring a seamless experience for both voters and election organizers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With a focus on user-friendly interface, mobile compatibility, security measures, and expertise in ranked voting techniques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VoteEase prioritizes privacy and offers a cost-effective, pay-as-you-go pricing model based on the number of voters</a:t>
            </a:r>
            <a:endParaRPr/>
          </a:p>
        </p:txBody>
      </p:sp>
      <p:sp>
        <p:nvSpPr>
          <p:cNvPr id="220" name="Google Shape;220;p25"/>
          <p:cNvSpPr txBox="1"/>
          <p:nvPr>
            <p:ph idx="1" type="body"/>
          </p:nvPr>
        </p:nvSpPr>
        <p:spPr>
          <a:xfrm>
            <a:off x="5162750" y="1277575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Features: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 authentication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Raver profiles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Rave Discovery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Event details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Hotel Integration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Transport Services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Community forum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Ravers can connect, share tips and advice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 and rating system</a:t>
            </a:r>
            <a:endParaRPr/>
          </a:p>
        </p:txBody>
      </p:sp>
      <p:sp>
        <p:nvSpPr>
          <p:cNvPr id="221" name="Google Shape;221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VoteEase - Secure and User-Friendly Online Voting Platform (Web + Mobile)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idx="1" type="body"/>
          </p:nvPr>
        </p:nvSpPr>
        <p:spPr>
          <a:xfrm>
            <a:off x="6074425" y="1277575"/>
            <a:ext cx="26163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Features: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Profile creation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House sign ups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$20 to list their home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Verification process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Interactive maps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Safety guidelines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Community Form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Review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app messaging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Event updates</a:t>
            </a:r>
            <a:endParaRPr/>
          </a:p>
        </p:txBody>
      </p:sp>
      <p:sp>
        <p:nvSpPr>
          <p:cNvPr id="227" name="Google Shape;227;p26"/>
          <p:cNvSpPr txBox="1"/>
          <p:nvPr>
            <p:ph idx="1" type="body"/>
          </p:nvPr>
        </p:nvSpPr>
        <p:spPr>
          <a:xfrm>
            <a:off x="1028175" y="1204675"/>
            <a:ext cx="46905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TreatTrail is a community-focused app designed to revitalize the traditional trick-or-treat experience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 It allows enthusiastic Halloween participants to sign up their houses, indicating their commitment to giving away candy and other snacks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ensure safety, the app incorporates a verification process similar to NextDoor, providing parents with confidence in the authenticity of participating households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TreatTrail aims to bring back the traditional joy of Halloween by creating a digital platform that fosters community engagement and ensures a safe and delightful trick-or-treating experience for children and families</a:t>
            </a:r>
            <a:endParaRPr/>
          </a:p>
        </p:txBody>
      </p:sp>
      <p:sp>
        <p:nvSpPr>
          <p:cNvPr id="228" name="Google Shape;228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TreatTrail - Rediscovering the Traditional Trick-or-Treat Experience (Web + Mobile)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idx="1" type="body"/>
          </p:nvPr>
        </p:nvSpPr>
        <p:spPr>
          <a:xfrm>
            <a:off x="6133700" y="1277575"/>
            <a:ext cx="25569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Features: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Profile Creation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Setup tags/interests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Address management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Monthly spending limit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Automated purchases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Notification support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Personalized messages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Occasion reminder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Anniversary</a:t>
            </a:r>
            <a:endParaRPr/>
          </a:p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1297500" y="1204675"/>
            <a:ext cx="4465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GiftHarbor</a:t>
            </a:r>
            <a:r>
              <a:rPr lang="en"/>
              <a:t> is a thoughtful gifting app designed to make it effortless for individuals, starting with husbands, to surprise their wives or girlfriends with monthly gifts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Users create profiles, set preferences, and the app automates the gift-buying process, sourcing trending products, flowers, chocolates, and more from Amazon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MVP includes the ability to set a monthly spending limit and personalize gifts based on predefined tags or interests.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Future expansions could allow users to create multiple profiles for various recipients, extending the joy of gifting to friends and family.</a:t>
            </a:r>
            <a:endParaRPr/>
          </a:p>
        </p:txBody>
      </p:sp>
      <p:sp>
        <p:nvSpPr>
          <p:cNvPr id="235" name="Google Shape;235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GiftHarbor - Monthly Surprises for Loved Ones (Web + Mobile)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idx="1" type="body"/>
          </p:nvPr>
        </p:nvSpPr>
        <p:spPr>
          <a:xfrm>
            <a:off x="5225700" y="1107075"/>
            <a:ext cx="3727800" cy="370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Mobile Developer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Swift or Kotlin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React Native or Flutter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Front End Developer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React or Vue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Material-UI, Ant Design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Backend End Developer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AWS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Node.js with Express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Postgres </a:t>
            </a:r>
            <a:r>
              <a:rPr lang="en" sz="1300"/>
              <a:t>Database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Jamstack SAAS (Advanced)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Chakra UI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Next.js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NestJS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Prisma (Node.js and TypeScript ORM)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NextAuth.js (Authentication for Next.js)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Tailwind CSS</a:t>
            </a:r>
            <a:endParaRPr/>
          </a:p>
        </p:txBody>
      </p:sp>
      <p:sp>
        <p:nvSpPr>
          <p:cNvPr id="241" name="Google Shape;241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Schedule/Goals</a:t>
            </a:r>
            <a:endParaRPr/>
          </a:p>
        </p:txBody>
      </p:sp>
      <p:sp>
        <p:nvSpPr>
          <p:cNvPr id="242" name="Google Shape;242;p28"/>
          <p:cNvSpPr txBox="1"/>
          <p:nvPr>
            <p:ph idx="1" type="body"/>
          </p:nvPr>
        </p:nvSpPr>
        <p:spPr>
          <a:xfrm>
            <a:off x="1145100" y="1107075"/>
            <a:ext cx="408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1: Intro &amp; Walkthrough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Tutorials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Access to GitHub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2: Backend Tutorials: Node.js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3: Frontend Tutorials:  React.js or Swift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4 - 12: Project Tasks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Bi-weekly tasks will be provided based on the number of students in each team and their experience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Weekly standups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Week 13-15:</a:t>
            </a:r>
            <a:endParaRPr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Wrapping up key features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Poster presentations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Working on extra features if your team is ahead of schedule</a:t>
            </a:r>
            <a:endParaRPr sz="1300"/>
          </a:p>
        </p:txBody>
      </p:sp>
      <p:sp>
        <p:nvSpPr>
          <p:cNvPr id="243" name="Google Shape;243;p28"/>
          <p:cNvSpPr txBox="1"/>
          <p:nvPr>
            <p:ph type="title"/>
          </p:nvPr>
        </p:nvSpPr>
        <p:spPr>
          <a:xfrm>
            <a:off x="4929275" y="393750"/>
            <a:ext cx="36357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Preferred Tech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1314325" y="434675"/>
            <a:ext cx="69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you pick one of my projects?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Lato"/>
                <a:ea typeface="Lato"/>
                <a:cs typeface="Lato"/>
                <a:sym typeface="Lato"/>
              </a:rPr>
              <a:t>You will learn enough to apply for a junior software engineering position</a:t>
            </a:r>
            <a:endParaRPr b="1"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 txBox="1"/>
          <p:nvPr/>
        </p:nvSpPr>
        <p:spPr>
          <a:xfrm>
            <a:off x="5283850" y="1343700"/>
            <a:ext cx="3373800" cy="3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 prior experience needed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You will learn the fundamentals as you go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Must have a desire to learn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1-1 help to debug your code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Mentorship beyond USF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Grad School Recommendations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Job references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Resources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Tutorials &amp; courses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Resume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lphaLcPeriod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LinkedIn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Connect with Alumni students through our Slack channel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Job Referrals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AutoNum type="arabicPeriod" startAt="10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Public recognition when we launch!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1314325" y="1299000"/>
            <a:ext cx="3829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Mobile Software Engineer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National</a:t>
            </a:r>
            <a:r>
              <a:rPr lang="en"/>
              <a:t> Avg. Salary: $127,000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Node.js (API) Software Engineer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National Avg. Salary: $110,000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React</a:t>
            </a:r>
            <a:r>
              <a:rPr lang="en" sz="1300"/>
              <a:t>.js (Web) </a:t>
            </a:r>
            <a:r>
              <a:rPr lang="en"/>
              <a:t>Software Engineer</a:t>
            </a:r>
            <a:endParaRPr sz="13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National Avg. Salary: $120,000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Real world experience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Opportunity to give feedback on the product and roadmap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Sprint workshops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Resume Review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LinkedIn Recommendation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Technical Interview Problems + Mock Interviews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idx="1" type="body"/>
          </p:nvPr>
        </p:nvSpPr>
        <p:spPr>
          <a:xfrm>
            <a:off x="527550" y="608250"/>
            <a:ext cx="8510100" cy="429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Questions?</a:t>
            </a:r>
            <a:endParaRPr sz="7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Feel free to reach out!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Jose Alvarado &lt;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josealvarado111@gmail.com</a:t>
            </a:r>
            <a:r>
              <a:rPr lang="en" sz="2400"/>
              <a:t>&gt;</a:t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Projects: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https://www.sfdevshop.com/2024-spring.html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955050" y="3733475"/>
            <a:ext cx="5133000" cy="7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Jose Alvarado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2015: M.S. in Computer Science from USF</a:t>
            </a: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5371650" y="1003050"/>
            <a:ext cx="34155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Business Owner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iOS Software Engineer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Sold Battle Blast Laser Tag in Nov 2022 for $500K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Engineering Manager where I managed the mobile, web, and platform teams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ounded 3 startups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 successful exists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Founded SF Dev Shop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Freelance projects on the side for other companies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4"/>
          <p:cNvSpPr txBox="1"/>
          <p:nvPr>
            <p:ph type="title"/>
          </p:nvPr>
        </p:nvSpPr>
        <p:spPr>
          <a:xfrm>
            <a:off x="1297500" y="393750"/>
            <a:ext cx="7038900" cy="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Introduction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1275" y="1029987"/>
            <a:ext cx="1800551" cy="2701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949250" y="68372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Feb</a:t>
            </a:r>
            <a:r>
              <a:rPr lang="en"/>
              <a:t> 2017 - Present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Worked with 157 students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46 Projects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>
            <p:ph type="title"/>
          </p:nvPr>
        </p:nvSpPr>
        <p:spPr>
          <a:xfrm>
            <a:off x="1303075" y="371425"/>
            <a:ext cx="7038900" cy="7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Stats</a:t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600" y="3155630"/>
            <a:ext cx="2403098" cy="180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7437" y="604648"/>
            <a:ext cx="2510177" cy="18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6675" y="405600"/>
            <a:ext cx="2836101" cy="212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150" y="1670587"/>
            <a:ext cx="2403098" cy="180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0625" y="2848326"/>
            <a:ext cx="2812826" cy="210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99375" y="2765756"/>
            <a:ext cx="2744223" cy="2058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type="title"/>
          </p:nvPr>
        </p:nvSpPr>
        <p:spPr>
          <a:xfrm>
            <a:off x="1297500" y="393750"/>
            <a:ext cx="7038900" cy="7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I worked with recently</a:t>
            </a:r>
            <a:endParaRPr/>
          </a:p>
        </p:txBody>
      </p:sp>
      <p:pic>
        <p:nvPicPr>
          <p:cNvPr id="161" name="Google Shape;1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3475" y="1169200"/>
            <a:ext cx="3404867" cy="37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375" y="1169200"/>
            <a:ext cx="3629369" cy="37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1257650" y="992400"/>
            <a:ext cx="727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FinSavvy - Comprehensive Personal Finance Management App (Web)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CollaborateCS - Connecting Students, Professors, and Project Sponsors (Web)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Food Challenge App (Web or Mobile)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ConnectFertility - Affordable Sperm Donation Matching App (Web or Mobile)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7"/>
          <p:cNvSpPr txBox="1"/>
          <p:nvPr>
            <p:ph type="title"/>
          </p:nvPr>
        </p:nvSpPr>
        <p:spPr>
          <a:xfrm>
            <a:off x="1297500" y="3394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idx="1" type="body"/>
          </p:nvPr>
        </p:nvSpPr>
        <p:spPr>
          <a:xfrm>
            <a:off x="1257650" y="992400"/>
            <a:ext cx="727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RavePlan - Your Ultimate Rave Experience Organizer (Web)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VoteEase - Secure and User-Friendly Online Voting Platform (Web + Mobile)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TreatTrail - Rediscovering the Traditional Trick-or-Treat Experience (Web + Mobile)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GiftHarbor - Monthly Surprises for Loved Ones (Web + Mobile)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8"/>
          <p:cNvSpPr txBox="1"/>
          <p:nvPr>
            <p:ph type="title"/>
          </p:nvPr>
        </p:nvSpPr>
        <p:spPr>
          <a:xfrm>
            <a:off x="1297500" y="3394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FinSavvy is an all-in-one personal finance management app designed to cater to both individuals and businesses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With features similar to Mint.com, it categorizes bank transactions, provides insightful summaries, assists in budget creation, and generates user-friendly profit and loss statements for CPA review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versatile app ensures financial control and planning for users of all backgrounds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Integrate with Plaid to pull transactions from bank accounts</a:t>
            </a:r>
            <a:endParaRPr/>
          </a:p>
        </p:txBody>
      </p:sp>
      <p:sp>
        <p:nvSpPr>
          <p:cNvPr id="180" name="Google Shape;180;p19"/>
          <p:cNvSpPr txBox="1"/>
          <p:nvPr>
            <p:ph idx="1" type="body"/>
          </p:nvPr>
        </p:nvSpPr>
        <p:spPr>
          <a:xfrm>
            <a:off x="5162750" y="1277575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Features: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 registration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Income/Expense Tracking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Budgeting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Profit and Loss Statements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Transaction Categorization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Saving Goals</a:t>
            </a:r>
            <a:endParaRPr/>
          </a:p>
        </p:txBody>
      </p:sp>
      <p:sp>
        <p:nvSpPr>
          <p:cNvPr id="181" name="Google Shape;181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FinSavvy - Comprehensive Personal Finance Management App </a:t>
            </a:r>
            <a:r>
              <a:rPr lang="en"/>
              <a:t>(Web)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/>
          <p:nvPr>
            <p:ph idx="1" type="body"/>
          </p:nvPr>
        </p:nvSpPr>
        <p:spPr>
          <a:xfrm>
            <a:off x="1297500" y="1204675"/>
            <a:ext cx="3865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CollaborateCS is a specialized application designed to streamline the connection between professors, computer science students, and project sponsors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This platform facilitates project-based learning by allowing professors to discover and invite sponsors with exciting projects to their classes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Key features include the ability to create virtual classrooms, invite students and sponsors, edit class details, manage assignments and tasks, and facilitate communication through a robust messaging system.</a:t>
            </a:r>
            <a:endParaRPr/>
          </a:p>
        </p:txBody>
      </p:sp>
      <p:sp>
        <p:nvSpPr>
          <p:cNvPr id="187" name="Google Shape;187;p20"/>
          <p:cNvSpPr txBox="1"/>
          <p:nvPr>
            <p:ph idx="1" type="body"/>
          </p:nvPr>
        </p:nvSpPr>
        <p:spPr>
          <a:xfrm>
            <a:off x="5162750" y="1277575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Features: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profiles for professors, </a:t>
            </a:r>
            <a:r>
              <a:rPr lang="en"/>
              <a:t>students</a:t>
            </a:r>
            <a:r>
              <a:rPr lang="en"/>
              <a:t>, and sponsors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classrooms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Invite students and sponsors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Edit class information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Add </a:t>
            </a:r>
            <a:r>
              <a:rPr lang="en"/>
              <a:t>assignments</a:t>
            </a:r>
            <a:r>
              <a:rPr lang="en"/>
              <a:t> and tasks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View list of projects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Messaging system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Calendar and notification system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Define when sponsors and students meet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Grading and feedback system</a:t>
            </a:r>
            <a:endParaRPr/>
          </a:p>
        </p:txBody>
      </p:sp>
      <p:sp>
        <p:nvSpPr>
          <p:cNvPr id="188" name="Google Shape;188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CollaborateCS - Connecting Students, Professors, and Project Sponsors</a:t>
            </a:r>
            <a:r>
              <a:rPr lang="en"/>
              <a:t> (Web)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idx="1" type="body"/>
          </p:nvPr>
        </p:nvSpPr>
        <p:spPr>
          <a:xfrm>
            <a:off x="5162750" y="1277575"/>
            <a:ext cx="3528000" cy="32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 Features: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User Authentication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Discover challenges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Restaurants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User generated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Comprehensive profile with stats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Leaderboard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Community forum/chat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Feedback and ratings</a:t>
            </a:r>
            <a:endParaRPr/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1297500" y="1204675"/>
            <a:ext cx="3528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Description: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food challenge app encourages users to create, participate in, and share various food challenges, providing a dynamic platform for tracking progress, fostering community engagement, and spurring friendly competition through leaderboards and user-generated challenges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With features such as social sharing, personalized profiles, and a robust feedback system, the app aims to make food challenges enjoyable, interactive, and memorable for users.</a:t>
            </a:r>
            <a:endParaRPr/>
          </a:p>
        </p:txBody>
      </p:sp>
      <p:sp>
        <p:nvSpPr>
          <p:cNvPr id="195" name="Google Shape;195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</a:t>
            </a:r>
            <a:r>
              <a:rPr lang="en"/>
              <a:t>Challenge</a:t>
            </a:r>
            <a:r>
              <a:rPr lang="en"/>
              <a:t> App (Web or Mobile)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